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D5F84D-10F5-499E-A0D7-E30578AFEC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Nederlands klas 3</a:t>
            </a:r>
            <a:br>
              <a:rPr lang="nl-NL" dirty="0"/>
            </a:br>
            <a:r>
              <a:rPr lang="nl-NL" dirty="0"/>
              <a:t>4.5 woorden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0A6F919-74DB-4AE4-976C-D3253DFCB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7883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B4FE51-56D4-4016-8C0F-CAE4D9413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9527FFC-D87E-4D63-B758-15A619944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Bekijk de woorden in je boek blz. 131</a:t>
            </a:r>
          </a:p>
        </p:txBody>
      </p:sp>
    </p:spTree>
    <p:extLst>
      <p:ext uri="{BB962C8B-B14F-4D97-AF65-F5344CB8AC3E}">
        <p14:creationId xmlns:p14="http://schemas.microsoft.com/office/powerpoint/2010/main" val="2675720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1D0E9D-8614-4B40-A864-534C79C8B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Schrijven voor een doelgroep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C8C8B68-8570-47A3-A5A9-B9B7B8FA6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Doelgroep = de mensen waar voor de tekst/video bedoelt is.</a:t>
            </a:r>
          </a:p>
          <a:p>
            <a:r>
              <a:rPr lang="nl-NL" dirty="0"/>
              <a:t>Let op deze 2 zaken:</a:t>
            </a:r>
          </a:p>
          <a:p>
            <a:r>
              <a:rPr lang="nl-NL" dirty="0"/>
              <a:t>Schijf over de dingen die die doelgroep leuk vinden</a:t>
            </a:r>
          </a:p>
          <a:p>
            <a:r>
              <a:rPr lang="nl-NL" dirty="0"/>
              <a:t>Pas je </a:t>
            </a:r>
            <a:r>
              <a:rPr lang="nl-NL" dirty="0" err="1"/>
              <a:t>woordgebreuk</a:t>
            </a:r>
            <a:r>
              <a:rPr lang="nl-NL"/>
              <a:t> aan</a:t>
            </a:r>
          </a:p>
        </p:txBody>
      </p:sp>
    </p:spTree>
    <p:extLst>
      <p:ext uri="{BB962C8B-B14F-4D97-AF65-F5344CB8AC3E}">
        <p14:creationId xmlns:p14="http://schemas.microsoft.com/office/powerpoint/2010/main" val="1321299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4</TotalTime>
  <Words>51</Words>
  <Application>Microsoft Office PowerPoint</Application>
  <PresentationFormat>Breedbeeld</PresentationFormat>
  <Paragraphs>7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Citeerbaar</vt:lpstr>
      <vt:lpstr>Nederlands klas 3 4.5 woorden</vt:lpstr>
      <vt:lpstr>PowerPoint-presentatie</vt:lpstr>
      <vt:lpstr>Schrijven voor een doelgroep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 klas 3 4.5 woorden</dc:title>
  <dc:creator>sjoerd</dc:creator>
  <cp:lastModifiedBy>sjoerd</cp:lastModifiedBy>
  <cp:revision>1</cp:revision>
  <dcterms:created xsi:type="dcterms:W3CDTF">2020-03-19T20:44:56Z</dcterms:created>
  <dcterms:modified xsi:type="dcterms:W3CDTF">2020-03-19T20:49:00Z</dcterms:modified>
</cp:coreProperties>
</file>